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5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 u=’1101’, v=’0001’, then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uv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=11010001 and vu= 00011101. Using the given information what is the identity element for the string?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-1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v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-1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-1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v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-1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ε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US" b="1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</a:t>
            </a:r>
            <a:r>
              <a:rPr lang="en-US" b="1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-1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identity element for a string operation should result in the original string when combined with any other string, and not its inverse.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US" b="1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v</a:t>
            </a:r>
            <a:r>
              <a:rPr lang="en-US" b="1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-1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identity element should result in the original string when combined with any other string, and </a:t>
            </a:r>
            <a:r>
              <a:rPr lang="en-US" b="1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v</a:t>
            </a:r>
            <a:r>
              <a:rPr lang="en-US" b="1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-1 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does not satisfy this property.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US" b="1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</a:t>
            </a:r>
            <a:r>
              <a:rPr lang="en-US" b="1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-1</a:t>
            </a:r>
            <a:r>
              <a:rPr lang="en-US" b="1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v</a:t>
            </a:r>
            <a:r>
              <a:rPr lang="en-US" b="1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-1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identity element should result in the original string when combined with any other string, and </a:t>
            </a:r>
            <a:r>
              <a:rPr lang="en-US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u</a:t>
            </a:r>
            <a:r>
              <a:rPr lang="en-US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-1</a:t>
            </a:r>
            <a:r>
              <a:rPr lang="en-US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v</a:t>
            </a:r>
            <a:r>
              <a:rPr lang="en-US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-1 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does not satisfy this property.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US" b="1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ε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identity element should result in the original string when combined with any other string, and the empty string </a:t>
            </a:r>
            <a:r>
              <a:rPr lang="en-US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ε 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satisfies this property.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Combining any string x with the identity element </a:t>
            </a:r>
            <a:r>
              <a:rPr lang="en-US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ε 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should yield the string x itself.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243</Words>
  <Application>Microsoft Office PowerPoint</Application>
  <PresentationFormat>On-screen Show (16:9)</PresentationFormat>
  <Paragraphs>41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5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33</cp:revision>
  <dcterms:modified xsi:type="dcterms:W3CDTF">2024-04-15T10:40:16Z</dcterms:modified>
</cp:coreProperties>
</file>